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11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11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11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4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4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72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8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98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88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3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3EEA6-77D9-4234-BE4E-B8425B10ED27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E5419-22C7-41E3-9817-AA4F2B0C2A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82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365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892" y="0"/>
            <a:ext cx="49862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586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2023-04-25T09:21:24Z</dcterms:created>
  <dcterms:modified xsi:type="dcterms:W3CDTF">2023-04-25T09:23:04Z</dcterms:modified>
</cp:coreProperties>
</file>